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3" r:id="rId8"/>
    <p:sldId id="267" r:id="rId9"/>
    <p:sldId id="266" r:id="rId10"/>
    <p:sldId id="268" r:id="rId11"/>
    <p:sldId id="264" r:id="rId12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92" d="100"/>
          <a:sy n="92" d="100"/>
        </p:scale>
        <p:origin x="-498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BA07E9-C64D-9B02-C530-DC1E16671502}"/>
              </a:ext>
            </a:extLst>
          </p:cNvPr>
          <p:cNvGrpSpPr/>
          <p:nvPr/>
        </p:nvGrpSpPr>
        <p:grpSpPr>
          <a:xfrm>
            <a:off x="15036331" y="1641923"/>
            <a:ext cx="3960000" cy="3960000"/>
            <a:chOff x="15036333" y="1641923"/>
            <a:chExt cx="3960000" cy="41762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38FCEC-966B-B139-4E24-E7BA933A4835}"/>
                </a:ext>
              </a:extLst>
            </p:cNvPr>
            <p:cNvSpPr>
              <a:spLocks/>
            </p:cNvSpPr>
            <p:nvPr/>
          </p:nvSpPr>
          <p:spPr>
            <a:xfrm>
              <a:off x="15036333" y="1641923"/>
              <a:ext cx="3960000" cy="417624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DBA551-26C8-93D6-7DA1-04C427905469}"/>
                </a:ext>
              </a:extLst>
            </p:cNvPr>
            <p:cNvSpPr txBox="1"/>
            <p:nvPr/>
          </p:nvSpPr>
          <p:spPr>
            <a:xfrm>
              <a:off x="15695868" y="4724831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그림 25" descr="화살이(가) 표시된 사진&#10;&#10;자동 생성된 설명">
              <a:extLst>
                <a:ext uri="{FF2B5EF4-FFF2-40B4-BE49-F238E27FC236}">
                  <a16:creationId xmlns:a16="http://schemas.microsoft.com/office/drawing/2014/main" id="{4F88C335-A2F1-07D1-034F-5F52030B3F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6331" y="2121481"/>
              <a:ext cx="3239999" cy="21599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AD49A6-B8E5-A093-944E-CF76FBE8E58F}"/>
              </a:ext>
            </a:extLst>
          </p:cNvPr>
          <p:cNvGrpSpPr/>
          <p:nvPr/>
        </p:nvGrpSpPr>
        <p:grpSpPr>
          <a:xfrm>
            <a:off x="2302449" y="1641923"/>
            <a:ext cx="3960000" cy="3960000"/>
            <a:chOff x="2302449" y="1641923"/>
            <a:chExt cx="3960000" cy="4239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54D47-34C6-527A-0F8B-95EA04A8E456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F1F56F9-313F-6D06-259D-76ED4A95A29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6BDE4E-AB14-2E02-F93C-963CA55D74C1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C119D9-5401-E9A5-2FBB-14B072B61030}"/>
              </a:ext>
            </a:extLst>
          </p:cNvPr>
          <p:cNvGrpSpPr/>
          <p:nvPr/>
        </p:nvGrpSpPr>
        <p:grpSpPr>
          <a:xfrm>
            <a:off x="2302449" y="6193209"/>
            <a:ext cx="3960000" cy="3960000"/>
            <a:chOff x="2302449" y="6193209"/>
            <a:chExt cx="3960000" cy="41825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C1F778-9B39-F9DC-A5C2-4E4F5BF2815F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ED29D80-79D8-5C00-3619-B2FA6C8E08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DFC6-F5DC-A7A7-2A07-E8A231D0A911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E4D37C-004E-4AFA-C0D1-253BBC93FA5F}"/>
              </a:ext>
            </a:extLst>
          </p:cNvPr>
          <p:cNvSpPr>
            <a:spLocks/>
          </p:cNvSpPr>
          <p:nvPr/>
        </p:nvSpPr>
        <p:spPr>
          <a:xfrm>
            <a:off x="8849390" y="1641923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8849390" y="6193209"/>
            <a:ext cx="360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3D670-F562-66A0-DB41-BC6FD81A060F}"/>
              </a:ext>
            </a:extLst>
          </p:cNvPr>
          <p:cNvGrpSpPr/>
          <p:nvPr/>
        </p:nvGrpSpPr>
        <p:grpSpPr>
          <a:xfrm>
            <a:off x="15036333" y="6193209"/>
            <a:ext cx="3960000" cy="3960000"/>
            <a:chOff x="19358951" y="6193209"/>
            <a:chExt cx="3960000" cy="4182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698E0F8-39F6-4EB6-86A4-CB7855929A35}"/>
                </a:ext>
              </a:extLst>
            </p:cNvPr>
            <p:cNvSpPr>
              <a:spLocks/>
            </p:cNvSpPr>
            <p:nvPr/>
          </p:nvSpPr>
          <p:spPr>
            <a:xfrm>
              <a:off x="19358951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66B4B9-4AE5-20C9-135C-3FEFF5D988CB}"/>
                </a:ext>
              </a:extLst>
            </p:cNvPr>
            <p:cNvSpPr txBox="1"/>
            <p:nvPr/>
          </p:nvSpPr>
          <p:spPr>
            <a:xfrm>
              <a:off x="2001848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9E8A-A0F2-60BC-168A-04A316A45B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950" y="6643915"/>
              <a:ext cx="3239999" cy="218532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15036331" y="1641923"/>
            <a:ext cx="3960000" cy="396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15695866" y="4565202"/>
            <a:ext cx="2648146" cy="67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4F88C335-A2F1-07D1-034F-5F52030B3F7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9" y="2096650"/>
            <a:ext cx="3239999" cy="2048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CF1E6B-46D8-D3E2-08D1-7AD0CBF6700C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2449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4D7D0A-E696-AC41-D30F-4479159FC2C9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262449" y="8173209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A80868-54AA-926F-8857-A94D8D2D9117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12449390" y="3621923"/>
            <a:ext cx="25869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577A3-D465-8075-24E8-DDF633FD214D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2449390" y="8173209"/>
            <a:ext cx="2586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6619934"/>
            <a:ext cx="3239999" cy="2072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328" y="2096650"/>
            <a:ext cx="3240000" cy="204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2545</TotalTime>
  <Words>184</Words>
  <Application>Microsoft Office PowerPoint</Application>
  <PresentationFormat>사용자 지정</PresentationFormat>
  <Paragraphs>99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 삭</cp:lastModifiedBy>
  <cp:revision>88</cp:revision>
  <dcterms:created xsi:type="dcterms:W3CDTF">2022-05-25T15:14:44Z</dcterms:created>
  <dcterms:modified xsi:type="dcterms:W3CDTF">2022-10-05T07:26:26Z</dcterms:modified>
</cp:coreProperties>
</file>